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44" autoAdjust="0"/>
    <p:restoredTop sz="94660"/>
  </p:normalViewPr>
  <p:slideViewPr>
    <p:cSldViewPr snapToGrid="0">
      <p:cViewPr>
        <p:scale>
          <a:sx n="88" d="100"/>
          <a:sy n="88" d="100"/>
        </p:scale>
        <p:origin x="1744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30/05/25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g"/><Relationship Id="rId7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586F1D41-0707-B35F-AD5A-528269051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59" y="508163"/>
            <a:ext cx="1432709" cy="47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EEE Logo">
            <a:extLst>
              <a:ext uri="{FF2B5EF4-FFF2-40B4-BE49-F238E27FC236}">
                <a16:creationId xmlns:a16="http://schemas.microsoft.com/office/drawing/2014/main" id="{900A6441-583C-2CF5-39F7-5BBC4C0032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4264" r="4592" b="25168"/>
          <a:stretch/>
        </p:blipFill>
        <p:spPr bwMode="auto">
          <a:xfrm>
            <a:off x="3382573" y="1604477"/>
            <a:ext cx="1294802" cy="40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F7446FA-2457-BA3B-7247-013DB22DC6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36" y="391980"/>
            <a:ext cx="5313916" cy="186332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EFC4BF9-FFD7-FFAD-20D6-DB886ECCF1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34" y="23844"/>
            <a:ext cx="2796639" cy="251137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DA4F163-0C16-DBF5-5DD7-0779F98AF0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1"/>
          <a:stretch/>
        </p:blipFill>
        <p:spPr>
          <a:xfrm>
            <a:off x="1878875" y="4609675"/>
            <a:ext cx="1406742" cy="201599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4DABBA8-A11A-D17D-AC24-699120246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6"/>
          <a:stretch/>
        </p:blipFill>
        <p:spPr>
          <a:xfrm>
            <a:off x="261617" y="2504020"/>
            <a:ext cx="3024000" cy="19366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82D2007-28E9-2939-7037-BFDB275FB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r="36654"/>
          <a:stretch/>
        </p:blipFill>
        <p:spPr>
          <a:xfrm>
            <a:off x="261617" y="4608424"/>
            <a:ext cx="1481667" cy="201725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C22E4E4-F124-0DAF-9243-4E6F03BA7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0" r="18430"/>
          <a:stretch/>
        </p:blipFill>
        <p:spPr>
          <a:xfrm>
            <a:off x="261617" y="312313"/>
            <a:ext cx="3024001" cy="2022653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E2A5DC24-471E-8377-67A8-D35D72F5DD5C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27;p8">
            <a:extLst>
              <a:ext uri="{FF2B5EF4-FFF2-40B4-BE49-F238E27FC236}">
                <a16:creationId xmlns:a16="http://schemas.microsoft.com/office/drawing/2014/main" id="{B3B1B756-8330-646B-A0AA-733AB5756676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40B2FB7-7FAC-5E1B-67EF-8C87AF5BC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1"/>
          <a:stretch/>
        </p:blipFill>
        <p:spPr>
          <a:xfrm>
            <a:off x="1878875" y="4609675"/>
            <a:ext cx="1406742" cy="201599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B2F1F61-CA98-90E5-6A82-8BA170A7C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6"/>
          <a:stretch/>
        </p:blipFill>
        <p:spPr>
          <a:xfrm>
            <a:off x="261617" y="2504020"/>
            <a:ext cx="3024000" cy="19366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FD6F33C-D9EB-4E00-7389-253A708DE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r="36654"/>
          <a:stretch/>
        </p:blipFill>
        <p:spPr>
          <a:xfrm>
            <a:off x="261617" y="4608424"/>
            <a:ext cx="1481667" cy="201725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EE2DF35-5A96-6461-30B9-10C36D828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0" r="18430"/>
          <a:stretch/>
        </p:blipFill>
        <p:spPr>
          <a:xfrm>
            <a:off x="261617" y="312313"/>
            <a:ext cx="3024001" cy="2022653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D5C623B-B08A-CF6E-A014-C892F6B84F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59" y="508163"/>
            <a:ext cx="1432709" cy="47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EEE Logo">
            <a:extLst>
              <a:ext uri="{FF2B5EF4-FFF2-40B4-BE49-F238E27FC236}">
                <a16:creationId xmlns:a16="http://schemas.microsoft.com/office/drawing/2014/main" id="{75009C07-D72A-1DB8-B425-D02CAFCD557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4264" r="4592" b="25168"/>
          <a:stretch/>
        </p:blipFill>
        <p:spPr bwMode="auto">
          <a:xfrm>
            <a:off x="3382573" y="1604477"/>
            <a:ext cx="1294802" cy="40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3EB2EA0-2E0B-6949-CAB0-D00871F5CF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36" y="391980"/>
            <a:ext cx="5313916" cy="1863321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78478AF-E155-F884-7242-5A39BB1F35A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34" y="23844"/>
            <a:ext cx="2796639" cy="25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28</cp:revision>
  <dcterms:created xsi:type="dcterms:W3CDTF">2020-05-11T20:02:37Z</dcterms:created>
  <dcterms:modified xsi:type="dcterms:W3CDTF">2025-05-30T09:32:38Z</dcterms:modified>
</cp:coreProperties>
</file>