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1" r:id="rId3"/>
    <p:sldId id="258" r:id="rId4"/>
    <p:sldId id="263" r:id="rId5"/>
    <p:sldId id="259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5B96D-C879-4C33-9520-E47C4670F633}" type="datetimeFigureOut">
              <a:rPr lang="it-IT"/>
              <a:pPr>
                <a:defRPr/>
              </a:pPr>
              <a:t>25/01/2017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8889FC-7354-47B7-9BF2-07B3517DC7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57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43248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4891110"/>
            <a:ext cx="7929618" cy="1181096"/>
          </a:xfrm>
        </p:spPr>
        <p:txBody>
          <a:bodyPr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71500" y="6357938"/>
            <a:ext cx="1214438" cy="365125"/>
          </a:xfrm>
        </p:spPr>
        <p:txBody>
          <a:bodyPr/>
          <a:lstStyle>
            <a:lvl1pPr>
              <a:defRPr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6C9C390F-7715-446E-954A-CE5CEDF132E6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00250" y="6356350"/>
            <a:ext cx="5500688" cy="365125"/>
          </a:xfrm>
        </p:spPr>
        <p:txBody>
          <a:bodyPr/>
          <a:lstStyle>
            <a:lvl1pPr>
              <a:defRPr dirty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FED6CBB-CF44-4A78-B0B7-82FB6EC71EB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3969204" y="78647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4</a:t>
            </a:r>
            <a:r>
              <a:rPr lang="it-IT" b="1" baseline="30000" dirty="0" smtClean="0">
                <a:solidFill>
                  <a:schemeClr val="bg1"/>
                </a:solidFill>
              </a:rPr>
              <a:t>th</a:t>
            </a:r>
            <a:endParaRPr lang="it-IT" b="1" baseline="30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788024" y="1714499"/>
            <a:ext cx="24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baseline="0" dirty="0" err="1" smtClean="0">
                <a:solidFill>
                  <a:schemeClr val="bg1"/>
                </a:solidFill>
                <a:latin typeface="+mj-lt"/>
              </a:rPr>
              <a:t>Padua</a:t>
            </a:r>
            <a:r>
              <a:rPr lang="it-IT" sz="1800" b="0" baseline="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1800" b="0" baseline="0" dirty="0" err="1" smtClean="0">
                <a:solidFill>
                  <a:schemeClr val="bg1"/>
                </a:solidFill>
                <a:latin typeface="+mj-lt"/>
              </a:rPr>
              <a:t>Italy</a:t>
            </a:r>
            <a:r>
              <a:rPr lang="it-IT" sz="1800" b="0" baseline="0" dirty="0" smtClean="0">
                <a:solidFill>
                  <a:schemeClr val="bg1"/>
                </a:solidFill>
                <a:latin typeface="+mj-lt"/>
              </a:rPr>
              <a:t>, 21-23, 2017</a:t>
            </a:r>
            <a:endParaRPr lang="it-IT" sz="1800" b="0" baseline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2B54-203B-400A-BEDF-117037004043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008-8496-48AF-8464-57279B4F3F2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BC9C-1BC3-4CF7-9A86-EC4553A24697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CEB1-085A-49A9-AB45-79113D883E4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D574-4BD4-4DA6-8E1E-8E0F5B848EB8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6228-378A-4C54-B170-9F862F701E7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5672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0718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9A577-2D93-4B1B-8C6D-9CA6599F6B74}" type="datetime1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1EBA-860E-4561-A902-D481E1165A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3969204" y="78647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4</a:t>
            </a:r>
            <a:r>
              <a:rPr lang="it-IT" b="1" baseline="30000" dirty="0" smtClean="0">
                <a:solidFill>
                  <a:schemeClr val="bg1"/>
                </a:solidFill>
              </a:rPr>
              <a:t>th</a:t>
            </a:r>
            <a:endParaRPr lang="it-IT" b="1" baseline="30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788024" y="1714499"/>
            <a:ext cx="24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baseline="0" dirty="0" err="1" smtClean="0">
                <a:solidFill>
                  <a:schemeClr val="bg1"/>
                </a:solidFill>
                <a:latin typeface="+mj-lt"/>
              </a:rPr>
              <a:t>Padua</a:t>
            </a:r>
            <a:r>
              <a:rPr lang="it-IT" sz="1800" b="0" baseline="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1800" b="0" baseline="0" dirty="0" err="1" smtClean="0">
                <a:solidFill>
                  <a:schemeClr val="bg1"/>
                </a:solidFill>
                <a:latin typeface="+mj-lt"/>
              </a:rPr>
              <a:t>Italy</a:t>
            </a:r>
            <a:r>
              <a:rPr lang="it-IT" sz="1800" b="0" baseline="0" dirty="0" smtClean="0">
                <a:solidFill>
                  <a:schemeClr val="bg1"/>
                </a:solidFill>
                <a:latin typeface="+mj-lt"/>
              </a:rPr>
              <a:t>, 21-23, 2017</a:t>
            </a:r>
            <a:endParaRPr lang="it-IT" sz="1800" b="0" baseline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7676-A8A7-455D-AE93-A0306563D52A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2256-C0CB-4200-A3B7-0A85414D131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151F-594D-4DD3-9CD4-CC6EEA489B34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17C7-94A0-462C-91C9-E4CF29BC0E4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8C0F-A28F-4690-BAC0-2427C5BD43BF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EFA3-85EE-4B23-BDE0-02EC2C9E39C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E23C-39B1-48E9-8DDE-01A2EEE4BE8C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72BD-654F-4FB6-97BC-8F444A04029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4F4D-1CD2-4D13-93EF-47EF441B241A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CEF1-95DE-4F1B-9438-44E5C4354D9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7A1C-87EA-4BD2-A13A-F3FBF4D32CF6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53F1-CDED-4C83-A5B9-4CACCC7FD3A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857375" y="6357938"/>
            <a:ext cx="1214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39F8F-AC4F-4E58-915A-5A925886CFCA}" type="datetime1">
              <a:rPr lang="it-IT" smtClean="0"/>
              <a:t>25/01/2017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14688" y="6356350"/>
            <a:ext cx="442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IEEE International Workshop on Metrology for Aerospace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86688" y="6356350"/>
            <a:ext cx="900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F6840-5FE5-45D1-96B7-C1FEABA3BCA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Insert</a:t>
            </a:r>
            <a:r>
              <a:rPr lang="it-IT" dirty="0" smtClean="0"/>
              <a:t> the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Author 1, </a:t>
            </a:r>
            <a:r>
              <a:rPr lang="it-IT" dirty="0" err="1" smtClean="0"/>
              <a:t>Affiliation</a:t>
            </a:r>
            <a:endParaRPr lang="it-IT" dirty="0" smtClean="0"/>
          </a:p>
          <a:p>
            <a:r>
              <a:rPr lang="it-IT" dirty="0" smtClean="0"/>
              <a:t>Author 2, </a:t>
            </a:r>
            <a:r>
              <a:rPr lang="it-IT" dirty="0" err="1" smtClean="0"/>
              <a:t>Affiliation</a:t>
            </a:r>
            <a:endParaRPr lang="it-IT" dirty="0" smtClean="0"/>
          </a:p>
          <a:p>
            <a:r>
              <a:rPr lang="it-IT" dirty="0" smtClean="0"/>
              <a:t>Author 3, </a:t>
            </a:r>
            <a:r>
              <a:rPr lang="it-IT" dirty="0" err="1" smtClean="0"/>
              <a:t>Affiliation</a:t>
            </a:r>
            <a:endParaRPr lang="it-IT" dirty="0" smtClean="0"/>
          </a:p>
          <a:p>
            <a:r>
              <a:rPr lang="it-IT" dirty="0" smtClean="0"/>
              <a:t>Author 4, </a:t>
            </a:r>
            <a:r>
              <a:rPr lang="it-IT" dirty="0" err="1" smtClean="0"/>
              <a:t>Affiliation</a:t>
            </a:r>
            <a:endParaRPr lang="it-IT" dirty="0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11760" y="6309321"/>
            <a:ext cx="4645149" cy="3600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IEEE International Workshop on Metrology for Aerospace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Title of Slide nr 2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err="1" smtClean="0"/>
              <a:t>Example</a:t>
            </a:r>
            <a:r>
              <a:rPr lang="it-IT" dirty="0" smtClean="0"/>
              <a:t> of slide with </a:t>
            </a:r>
            <a:r>
              <a:rPr lang="it-IT" dirty="0" err="1" smtClean="0"/>
              <a:t>title</a:t>
            </a:r>
            <a:r>
              <a:rPr lang="it-IT" dirty="0" smtClean="0"/>
              <a:t> and text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11760" y="6333408"/>
            <a:ext cx="5232053" cy="3880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sz="1600" dirty="0" smtClean="0"/>
              <a:t> </a:t>
            </a:r>
            <a:r>
              <a:rPr lang="en-US" dirty="0" smtClean="0"/>
              <a:t>IEEE </a:t>
            </a:r>
            <a:r>
              <a:rPr lang="en-US" dirty="0" smtClean="0"/>
              <a:t>International Workshop on Metrology for Aerospace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Title of Slide nr 3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Example of two column slide. First Column</a:t>
            </a:r>
          </a:p>
        </p:txBody>
      </p:sp>
      <p:sp>
        <p:nvSpPr>
          <p:cNvPr id="6148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Example of two column slide. Second Column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94402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 smtClean="0"/>
              <a:t> </a:t>
            </a:r>
            <a:r>
              <a:rPr lang="en-US" dirty="0" smtClean="0"/>
              <a:t>IEEE International Workshop on Metrology for Aerospace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Section</a:t>
            </a:r>
            <a:r>
              <a:rPr lang="it-IT" dirty="0" smtClean="0"/>
              <a:t> 1.1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Slide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Section</a:t>
            </a:r>
            <a:r>
              <a:rPr lang="it-IT" dirty="0" smtClean="0"/>
              <a:t> 1.1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IEEE International Workshop on Metrology for Aerospace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Title of Slide nr 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540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 smtClean="0"/>
              <a:t> </a:t>
            </a:r>
            <a:r>
              <a:rPr lang="en-US" dirty="0" smtClean="0"/>
              <a:t>IEEE International Workshop on Metrology for Aerospace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106</Words>
  <Application>Microsoft Office PowerPoint</Application>
  <PresentationFormat>Presentazione su schermo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Insert the Title Here</vt:lpstr>
      <vt:lpstr>Title of Slide nr 2</vt:lpstr>
      <vt:lpstr>Title of Slide nr 3</vt:lpstr>
      <vt:lpstr>Section 1.1</vt:lpstr>
      <vt:lpstr>Title of Slide nr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Gianluca Mazzilli</dc:creator>
  <cp:lastModifiedBy>user1</cp:lastModifiedBy>
  <cp:revision>39</cp:revision>
  <dcterms:created xsi:type="dcterms:W3CDTF">2014-08-16T14:58:06Z</dcterms:created>
  <dcterms:modified xsi:type="dcterms:W3CDTF">2017-01-25T17:46:14Z</dcterms:modified>
</cp:coreProperties>
</file>