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6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0" y="-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C543-8743-44B6-8178-340CED789796}" type="datetimeFigureOut">
              <a:rPr lang="it-IT" smtClean="0"/>
              <a:pPr/>
              <a:t>06/06/2019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AC8B-F865-4B58-9A92-AFE0A436CF8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C38A-B55C-4BF7-8FFE-169D75ED9016}" type="datetimeFigureOut">
              <a:rPr lang="it-IT" smtClean="0"/>
              <a:pPr/>
              <a:t>06/06/2019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EA0-27B4-4DFD-85FC-C38DC2FFF5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8143932" cy="171451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30491"/>
            <a:ext cx="7772400" cy="1370013"/>
          </a:xfrm>
        </p:spPr>
        <p:txBody>
          <a:bodyPr>
            <a:normAutofit/>
          </a:bodyPr>
          <a:lstStyle>
            <a:lvl1pPr>
              <a:defRPr sz="4000" b="1" cap="small" baseline="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07157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031" name="Picture 7" descr="layout style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1670" y="5995148"/>
            <a:ext cx="1440000" cy="720000"/>
          </a:xfrm>
          <a:prstGeom prst="rect">
            <a:avLst/>
          </a:prstGeom>
          <a:noFill/>
        </p:spPr>
      </p:pic>
      <p:pic>
        <p:nvPicPr>
          <p:cNvPr id="1033" name="Picture 9" descr="layout styles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4810" y="5995148"/>
            <a:ext cx="1440000" cy="720000"/>
          </a:xfrm>
          <a:prstGeom prst="rect">
            <a:avLst/>
          </a:prstGeom>
          <a:noFill/>
        </p:spPr>
      </p:pic>
      <p:pic>
        <p:nvPicPr>
          <p:cNvPr id="1035" name="Picture 11" descr="layout styles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17950" y="5995148"/>
            <a:ext cx="1440000" cy="720000"/>
          </a:xfrm>
          <a:prstGeom prst="rect">
            <a:avLst/>
          </a:prstGeom>
          <a:noFill/>
        </p:spPr>
      </p:pic>
      <p:pic>
        <p:nvPicPr>
          <p:cNvPr id="1037" name="Picture 13" descr="layout styles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61090" y="5995148"/>
            <a:ext cx="1440000" cy="720000"/>
          </a:xfrm>
          <a:prstGeom prst="rect">
            <a:avLst/>
          </a:prstGeom>
          <a:noFill/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04" y="836712"/>
            <a:ext cx="5596880" cy="138831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7017"/>
            <a:ext cx="2247746" cy="20105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15" name="Rettangolo 14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Picture 7" descr="layout style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670" y="5995148"/>
            <a:ext cx="1440000" cy="720000"/>
          </a:xfrm>
          <a:prstGeom prst="rect">
            <a:avLst/>
          </a:prstGeom>
          <a:noFill/>
        </p:spPr>
      </p:pic>
      <p:pic>
        <p:nvPicPr>
          <p:cNvPr id="12" name="Picture 9" descr="layout style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4810" y="5995148"/>
            <a:ext cx="1440000" cy="720000"/>
          </a:xfrm>
          <a:prstGeom prst="rect">
            <a:avLst/>
          </a:prstGeom>
          <a:noFill/>
        </p:spPr>
      </p:pic>
      <p:pic>
        <p:nvPicPr>
          <p:cNvPr id="13" name="Picture 11" descr="layout styles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17950" y="5995148"/>
            <a:ext cx="1440000" cy="720000"/>
          </a:xfrm>
          <a:prstGeom prst="rect">
            <a:avLst/>
          </a:prstGeom>
          <a:noFill/>
        </p:spPr>
      </p:pic>
      <p:pic>
        <p:nvPicPr>
          <p:cNvPr id="14" name="Picture 13" descr="layout styles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1090" y="5995148"/>
            <a:ext cx="1440000" cy="720000"/>
          </a:xfrm>
          <a:prstGeom prst="rect">
            <a:avLst/>
          </a:prstGeom>
          <a:noFill/>
        </p:spPr>
      </p:pic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04" y="836712"/>
            <a:ext cx="5596880" cy="1388312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7017"/>
            <a:ext cx="2247746" cy="20105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2019 IEEE INTERNATIONAL WORKSHOP ON METROLOGY FOR AEROSPACE / 19 - 21 June, 2019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Presentation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First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2019 IEEE INTERNATIONAL WORKSHOP ON METROLOGY FOR AEROSPACE / 19 - 21 June, 2019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SUBSECTION 1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Title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Subsection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Another</a:t>
            </a:r>
            <a:r>
              <a:rPr lang="it-IT" dirty="0" smtClean="0"/>
              <a:t> Slide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2019 IEEE INTERNATIONAL WORKSHOP ON METROLOGY FOR AEROSPACE / 19 - 21 June, 2019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Presentation Title</vt:lpstr>
      <vt:lpstr>SLIDE TITLE</vt:lpstr>
      <vt:lpstr>SUBSECTION 1</vt:lpstr>
      <vt:lpstr>Another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Gianluca Mazzilli</dc:creator>
  <cp:lastModifiedBy>Gianluca Mazzilli</cp:lastModifiedBy>
  <cp:revision>10</cp:revision>
  <dcterms:created xsi:type="dcterms:W3CDTF">2018-05-15T14:27:14Z</dcterms:created>
  <dcterms:modified xsi:type="dcterms:W3CDTF">2019-06-06T13:16:28Z</dcterms:modified>
</cp:coreProperties>
</file>