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38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C4A6-D969-4AE6-B55F-3EB8C6ED84D6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5D803-7BCC-40F0-874F-9733E8F19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06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2122718" y="1824493"/>
            <a:ext cx="9144000" cy="2387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22718" y="182449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82" y="241092"/>
            <a:ext cx="2521457" cy="179847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52" y="608442"/>
            <a:ext cx="6834208" cy="1341236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>
            <a:off x="2122718" y="4308415"/>
            <a:ext cx="9144000" cy="16460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22718" y="4304168"/>
            <a:ext cx="9144000" cy="1655762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53"/>
          <a:stretch/>
        </p:blipFill>
        <p:spPr>
          <a:xfrm rot="16200000" flipV="1">
            <a:off x="5966459" y="367811"/>
            <a:ext cx="259081" cy="12192000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1062304" y="8869681"/>
            <a:ext cx="11296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 userDrawn="1"/>
        </p:nvSpPr>
        <p:spPr>
          <a:xfrm>
            <a:off x="0" y="6463811"/>
            <a:ext cx="12192000" cy="39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Institute of Electrical and Electronics Engineers - Wikiped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35" y="6463811"/>
            <a:ext cx="1085772" cy="3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rumentation &amp; Measurement Society | &quot;To Measure Is To Know&quot;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46" y="6451579"/>
            <a:ext cx="895801" cy="34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EEE Aerospace and Electronic Systems Society (AESS) Events ...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23" y="6453873"/>
            <a:ext cx="690781" cy="3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6438927"/>
            <a:ext cx="571504" cy="4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2020 IEEE INTERNATIONAL WORKSHOP ON METROLOGY FOR AEROSPACE - IEEE MetroAeroSpace 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6F3B-1185-424A-A281-2F355816A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92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2020 IEEE INTERNATIONAL WORKSHOP ON METROLOGY FOR AEROSPACE - IEEE MetroAeroSpace 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6F3B-1185-424A-A281-2F355816A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97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794657" y="876300"/>
            <a:ext cx="10613572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12072257" y="1066800"/>
            <a:ext cx="119743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217714" y="6760029"/>
            <a:ext cx="11974286" cy="97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Input manuale 10"/>
          <p:cNvSpPr/>
          <p:nvPr userDrawn="1"/>
        </p:nvSpPr>
        <p:spPr>
          <a:xfrm rot="10800000">
            <a:off x="0" y="6356350"/>
            <a:ext cx="12213170" cy="431234"/>
          </a:xfrm>
          <a:prstGeom prst="flowChartManualInp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5522" y="6356350"/>
            <a:ext cx="105482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2020 IEEE INTERNATIONAL WORKSHOP ON METROLOGY FOR AEROSPACE - IEEE MetroAeroSpace 2020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6" y="6105973"/>
            <a:ext cx="895420" cy="6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9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82" y="371724"/>
            <a:ext cx="2521457" cy="17984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52" y="739074"/>
            <a:ext cx="6834208" cy="134123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53"/>
          <a:stretch/>
        </p:blipFill>
        <p:spPr>
          <a:xfrm rot="16200000" flipV="1">
            <a:off x="5966459" y="367811"/>
            <a:ext cx="259081" cy="12192000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>
            <a:off x="0" y="6463811"/>
            <a:ext cx="12192000" cy="39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 descr="Institute of Electrical and Electronics Engineers - Wikiped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35" y="6463811"/>
            <a:ext cx="1085772" cy="3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trumentation &amp; Measurement Society | &quot;To Measure Is To Know&quot;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46" y="6451579"/>
            <a:ext cx="895801" cy="34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EEE Aerospace and Electronic Systems Society (AESS) Events ...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23" y="6453873"/>
            <a:ext cx="690781" cy="3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6438927"/>
            <a:ext cx="571504" cy="419073"/>
          </a:xfrm>
          <a:prstGeom prst="rect">
            <a:avLst/>
          </a:prstGeom>
        </p:spPr>
      </p:pic>
      <p:sp>
        <p:nvSpPr>
          <p:cNvPr id="16" name="Rettangolo 15"/>
          <p:cNvSpPr/>
          <p:nvPr userDrawn="1"/>
        </p:nvSpPr>
        <p:spPr>
          <a:xfrm>
            <a:off x="2122718" y="3517229"/>
            <a:ext cx="9144000" cy="2387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6257" y="3517229"/>
            <a:ext cx="9100461" cy="2389638"/>
          </a:xfrm>
        </p:spPr>
        <p:txBody>
          <a:bodyPr anchor="ctr"/>
          <a:lstStyle>
            <a:lvl1pPr algn="r">
              <a:defRPr sz="6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969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2020 IEEE INTERNATIONAL WORKSHOP ON METROLOGY FOR AEROSPACE - IEEE MetroAeroSpace 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6F3B-1185-424A-A281-2F355816A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20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2020 IEEE INTERNATIONAL WORKSHOP ON METROLOGY FOR AEROSPACE - IEEE MetroAeroSpace 2020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6F3B-1185-424A-A281-2F355816A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92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2020 IEEE INTERNATIONAL WORKSHOP ON METROLOGY FOR AEROSPACE - IEEE MetroAeroSpace 2020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6F3B-1185-424A-A281-2F355816A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28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2020 IEEE INTERNATIONAL WORKSHOP ON METROLOGY FOR AEROSPACE - IEEE MetroAeroSpace 2020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6F3B-1185-424A-A281-2F355816A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92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2020 IEEE INTERNATIONAL WORKSHOP ON METROLOGY FOR AEROSPACE - IEEE MetroAeroSpace 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6F3B-1185-424A-A281-2F355816A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82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2020 IEEE INTERNATIONAL WORKSHOP ON METROLOGY FOR AEROSPACE - IEEE MetroAeroSpace 2020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6F3B-1185-424A-A281-2F355816A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00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2020 IEEE INTERNATIONAL WORKSHOP ON METROLOGY FOR AEROSPACE - IEEE MetroAeroSpace 2020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6F3B-1185-424A-A281-2F355816A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51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Third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43612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2020 IEEE INTERNATIONAL WORKSHOP ON METROLOGY FOR AEROSPACE - IEEE MetroAeroSpace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187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818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Title Here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2020 IEEE INTERNATIONAL WORKSHOP ON METROLOGY FOR AEROSPACE - IEEE MetroAeroSpace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96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Presentation Title Here</vt:lpstr>
      <vt:lpstr>Slide title here</vt:lpstr>
      <vt:lpstr>Section Name Here</vt:lpstr>
      <vt:lpstr>Slide Title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6</cp:revision>
  <dcterms:created xsi:type="dcterms:W3CDTF">2020-05-24T10:56:10Z</dcterms:created>
  <dcterms:modified xsi:type="dcterms:W3CDTF">2020-05-24T12:58:34Z</dcterms:modified>
</cp:coreProperties>
</file>