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 userDrawn="1"/>
        </p:nvSpPr>
        <p:spPr>
          <a:xfrm>
            <a:off x="582387" y="1143856"/>
            <a:ext cx="11075066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1222263" y="824623"/>
            <a:ext cx="862476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24" y="85028"/>
            <a:ext cx="2483322" cy="214802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22675" y="2432463"/>
            <a:ext cx="9144000" cy="2152729"/>
          </a:xfrm>
        </p:spPr>
        <p:txBody>
          <a:bodyPr anchor="ctr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2675" y="4840146"/>
            <a:ext cx="914400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pic>
        <p:nvPicPr>
          <p:cNvPr id="1026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27927" y="4604165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Index of /Site/graphic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1028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7" t="30899" b="22375"/>
          <a:stretch/>
        </p:blipFill>
        <p:spPr>
          <a:xfrm>
            <a:off x="1367779" y="494018"/>
            <a:ext cx="5811671" cy="120152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1" y="6367004"/>
            <a:ext cx="1806872" cy="4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415574" y="1028587"/>
            <a:ext cx="11738326" cy="577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11976101" y="1066797"/>
            <a:ext cx="215899" cy="5791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1" y="6367004"/>
            <a:ext cx="1806872" cy="4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 userDrawn="1"/>
        </p:nvSpPr>
        <p:spPr>
          <a:xfrm>
            <a:off x="533017" y="1143856"/>
            <a:ext cx="11124435" cy="562913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5750" y="3948113"/>
            <a:ext cx="10068380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23" name="Rettangolo 22"/>
          <p:cNvSpPr/>
          <p:nvPr userDrawn="1"/>
        </p:nvSpPr>
        <p:spPr>
          <a:xfrm>
            <a:off x="1222263" y="824623"/>
            <a:ext cx="8624768" cy="661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5750" y="3251189"/>
            <a:ext cx="10068379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Modifica gli stili del testo dello schema</a:t>
            </a:r>
          </a:p>
        </p:txBody>
      </p:sp>
      <p:pic>
        <p:nvPicPr>
          <p:cNvPr id="24" name="Immagin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24" y="85028"/>
            <a:ext cx="2483322" cy="2148021"/>
          </a:xfrm>
          <a:prstGeom prst="rect">
            <a:avLst/>
          </a:prstGeom>
        </p:spPr>
      </p:pic>
      <p:pic>
        <p:nvPicPr>
          <p:cNvPr id="17" name="Picture 2" descr="line-png-28 - Residence Appartamenti Glicini a Finale Ligure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8" b="71784"/>
          <a:stretch/>
        </p:blipFill>
        <p:spPr bwMode="auto">
          <a:xfrm>
            <a:off x="4046269" y="3798384"/>
            <a:ext cx="7629525" cy="2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dex of /Site/graphics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277" y="0"/>
            <a:ext cx="4269723" cy="19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333" y="189979"/>
            <a:ext cx="1337306" cy="7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magine 2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09126"/>
            <a:ext cx="12192000" cy="546100"/>
          </a:xfrm>
          <a:prstGeom prst="rect">
            <a:avLst/>
          </a:prstGeom>
        </p:spPr>
      </p:pic>
      <p:pic>
        <p:nvPicPr>
          <p:cNvPr id="33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7" t="30899" b="22375"/>
          <a:stretch/>
        </p:blipFill>
        <p:spPr>
          <a:xfrm>
            <a:off x="1367779" y="494018"/>
            <a:ext cx="5811671" cy="1201527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 userDrawn="1"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1" y="6367004"/>
            <a:ext cx="1806872" cy="44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04/06/2023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Presentation Title Here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First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</a:p>
          <a:p>
            <a:r>
              <a:rPr lang="it-IT" dirty="0" smtClean="0"/>
              <a:t>Second Author, </a:t>
            </a:r>
            <a:r>
              <a:rPr lang="it-IT" i="1" dirty="0" err="1" smtClean="0"/>
              <a:t>Affiliation</a:t>
            </a:r>
            <a:r>
              <a:rPr lang="it-IT" i="1" dirty="0" smtClean="0"/>
              <a:t>, Country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SECTION NAME HERE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SECTION 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24</cp:revision>
  <dcterms:created xsi:type="dcterms:W3CDTF">2020-05-11T20:02:37Z</dcterms:created>
  <dcterms:modified xsi:type="dcterms:W3CDTF">2023-06-04T12:47:21Z</dcterms:modified>
</cp:coreProperties>
</file>