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50" autoAdjust="0"/>
    <p:restoredTop sz="94660"/>
  </p:normalViewPr>
  <p:slideViewPr>
    <p:cSldViewPr snapToGrid="0">
      <p:cViewPr>
        <p:scale>
          <a:sx n="141" d="100"/>
          <a:sy n="141" d="100"/>
        </p:scale>
        <p:origin x="67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7;p8">
            <a:extLst>
              <a:ext uri="{FF2B5EF4-FFF2-40B4-BE49-F238E27FC236}">
                <a16:creationId xmlns:a16="http://schemas.microsoft.com/office/drawing/2014/main" id="{6169B105-5EC2-17FF-2BD0-2CBAD73ACC23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7;p8">
            <a:extLst>
              <a:ext uri="{FF2B5EF4-FFF2-40B4-BE49-F238E27FC236}">
                <a16:creationId xmlns:a16="http://schemas.microsoft.com/office/drawing/2014/main" id="{E86FE934-6442-20D9-F950-042CB68E3E28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8">
            <a:extLst>
              <a:ext uri="{FF2B5EF4-FFF2-40B4-BE49-F238E27FC236}">
                <a16:creationId xmlns:a16="http://schemas.microsoft.com/office/drawing/2014/main" id="{B27FC50E-A30C-A688-378C-8385558486DE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90875" y="2432463"/>
            <a:ext cx="8317731" cy="2152729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390875" y="4840146"/>
            <a:ext cx="8317730" cy="1492883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882103CF-E423-F137-3A82-CFEFAE301292}"/>
              </a:ext>
            </a:extLst>
          </p:cNvPr>
          <p:cNvCxnSpPr/>
          <p:nvPr userDrawn="1"/>
        </p:nvCxnSpPr>
        <p:spPr>
          <a:xfrm>
            <a:off x="4352031" y="4675049"/>
            <a:ext cx="7356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arallelogramma 34">
            <a:extLst>
              <a:ext uri="{FF2B5EF4-FFF2-40B4-BE49-F238E27FC236}">
                <a16:creationId xmlns:a16="http://schemas.microsoft.com/office/drawing/2014/main" id="{3B74DD68-B37C-407F-907E-C120C757B706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12FCC444-8652-C073-A9CC-3D70D6872583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418EE41-6509-DDD3-77A9-33954F5274B6}"/>
              </a:ext>
            </a:extLst>
          </p:cNvPr>
          <p:cNvSpPr txBox="1"/>
          <p:nvPr userDrawn="1"/>
        </p:nvSpPr>
        <p:spPr>
          <a:xfrm>
            <a:off x="8179594" y="1554809"/>
            <a:ext cx="402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LUBLIN, POLAND  /  JUNE 3-5, 2024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D4129E-D739-D707-6C93-ACBA0C4456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16" y="459234"/>
            <a:ext cx="3695700" cy="990600"/>
          </a:xfrm>
          <a:prstGeom prst="rect">
            <a:avLst/>
          </a:prstGeom>
        </p:spPr>
      </p:pic>
      <p:sp>
        <p:nvSpPr>
          <p:cNvPr id="12" name="Ovale 11">
            <a:extLst>
              <a:ext uri="{FF2B5EF4-FFF2-40B4-BE49-F238E27FC236}">
                <a16:creationId xmlns:a16="http://schemas.microsoft.com/office/drawing/2014/main" id="{DB4B0F58-E382-5332-8B4A-0A6546F6355F}"/>
              </a:ext>
            </a:extLst>
          </p:cNvPr>
          <p:cNvSpPr/>
          <p:nvPr userDrawn="1"/>
        </p:nvSpPr>
        <p:spPr>
          <a:xfrm>
            <a:off x="6062132" y="129563"/>
            <a:ext cx="2017962" cy="201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FFE1866F-FF04-B560-6C1E-D277AC108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21" y="126380"/>
            <a:ext cx="2362536" cy="2062811"/>
          </a:xfrm>
          <a:prstGeom prst="rect">
            <a:avLst/>
          </a:prstGeom>
        </p:spPr>
      </p:pic>
      <p:pic>
        <p:nvPicPr>
          <p:cNvPr id="1026" name="Picture 2" descr="lublin">
            <a:extLst>
              <a:ext uri="{FF2B5EF4-FFF2-40B4-BE49-F238E27FC236}">
                <a16:creationId xmlns:a16="http://schemas.microsoft.com/office/drawing/2014/main" id="{87F22F4C-20C1-6759-FE30-ECF82F2E79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18" y="126380"/>
            <a:ext cx="1719240" cy="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99B7DA4E-5D4D-EAE8-E46D-097F24F57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"/>
          <a:stretch/>
        </p:blipFill>
        <p:spPr>
          <a:xfrm>
            <a:off x="258674" y="344962"/>
            <a:ext cx="2953985" cy="207429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A9AF07AB-4A62-FD28-5570-F59F562792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r="29184"/>
          <a:stretch/>
        </p:blipFill>
        <p:spPr>
          <a:xfrm>
            <a:off x="258674" y="2501903"/>
            <a:ext cx="1843617" cy="215999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B2942B37-7DBE-FDCF-86E3-BC767EFDB1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9478"/>
          <a:stretch/>
        </p:blipFill>
        <p:spPr>
          <a:xfrm>
            <a:off x="1155133" y="4746526"/>
            <a:ext cx="2059699" cy="184986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17DC909D-7261-F97D-52BB-6732F8475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r="53675"/>
          <a:stretch/>
        </p:blipFill>
        <p:spPr>
          <a:xfrm>
            <a:off x="2204860" y="2501766"/>
            <a:ext cx="1007799" cy="216224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C67559DF-F54C-C499-EEB5-9E7B71E25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8" r="19217"/>
          <a:stretch/>
        </p:blipFill>
        <p:spPr>
          <a:xfrm>
            <a:off x="258674" y="4744551"/>
            <a:ext cx="788248" cy="1849861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59377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89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5060"/>
          <a:stretch/>
        </p:blipFill>
        <p:spPr>
          <a:xfrm>
            <a:off x="0" y="6311900"/>
            <a:ext cx="12192000" cy="546100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838200" y="892630"/>
            <a:ext cx="10515599" cy="272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Picture 4" descr="https://brand-experience.ieee.org/wp-content/uploads/2019/07/logo-masterbrand-tagline-white-transpar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664" y="6356350"/>
            <a:ext cx="804521" cy="45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7;p8">
            <a:extLst>
              <a:ext uri="{FF2B5EF4-FFF2-40B4-BE49-F238E27FC236}">
                <a16:creationId xmlns:a16="http://schemas.microsoft.com/office/drawing/2014/main" id="{89C18F8F-3A22-F517-8824-06D8A0D0B754}"/>
              </a:ext>
            </a:extLst>
          </p:cNvPr>
          <p:cNvSpPr/>
          <p:nvPr userDrawn="1"/>
        </p:nvSpPr>
        <p:spPr>
          <a:xfrm>
            <a:off x="0" y="0"/>
            <a:ext cx="2947595" cy="63119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27;p8">
            <a:extLst>
              <a:ext uri="{FF2B5EF4-FFF2-40B4-BE49-F238E27FC236}">
                <a16:creationId xmlns:a16="http://schemas.microsoft.com/office/drawing/2014/main" id="{8913E526-C944-7761-A8FC-8EBE4512260B}"/>
              </a:ext>
            </a:extLst>
          </p:cNvPr>
          <p:cNvSpPr/>
          <p:nvPr userDrawn="1"/>
        </p:nvSpPr>
        <p:spPr>
          <a:xfrm>
            <a:off x="332509" y="257696"/>
            <a:ext cx="2761136" cy="6054204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 dirty="0"/>
              <a:t>Modificagli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Google Shape;27;p8">
            <a:extLst>
              <a:ext uri="{FF2B5EF4-FFF2-40B4-BE49-F238E27FC236}">
                <a16:creationId xmlns:a16="http://schemas.microsoft.com/office/drawing/2014/main" id="{8918F4ED-F7CB-1DD7-4401-9848DCE308EB}"/>
              </a:ext>
            </a:extLst>
          </p:cNvPr>
          <p:cNvSpPr/>
          <p:nvPr userDrawn="1"/>
        </p:nvSpPr>
        <p:spPr>
          <a:xfrm>
            <a:off x="11859490" y="0"/>
            <a:ext cx="332509" cy="1690688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D11D6A1D-C212-5159-087B-65BEB048D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67" y="6329075"/>
            <a:ext cx="1897427" cy="50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24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7;p8">
            <a:extLst>
              <a:ext uri="{FF2B5EF4-FFF2-40B4-BE49-F238E27FC236}">
                <a16:creationId xmlns:a16="http://schemas.microsoft.com/office/drawing/2014/main" id="{0F59762A-CF06-3049-630C-7956D574D251}"/>
              </a:ext>
            </a:extLst>
          </p:cNvPr>
          <p:cNvSpPr/>
          <p:nvPr userDrawn="1"/>
        </p:nvSpPr>
        <p:spPr>
          <a:xfrm>
            <a:off x="0" y="0"/>
            <a:ext cx="2947595" cy="6858000"/>
          </a:xfrm>
          <a:prstGeom prst="parallelogram">
            <a:avLst>
              <a:gd name="adj" fmla="val 0"/>
            </a:avLst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27;p8">
            <a:extLst>
              <a:ext uri="{FF2B5EF4-FFF2-40B4-BE49-F238E27FC236}">
                <a16:creationId xmlns:a16="http://schemas.microsoft.com/office/drawing/2014/main" id="{E2A5DC24-471E-8377-67A8-D35D72F5DD5C}"/>
              </a:ext>
            </a:extLst>
          </p:cNvPr>
          <p:cNvSpPr/>
          <p:nvPr userDrawn="1"/>
        </p:nvSpPr>
        <p:spPr>
          <a:xfrm>
            <a:off x="9781308" y="0"/>
            <a:ext cx="2410691" cy="6858000"/>
          </a:xfrm>
          <a:prstGeom prst="rect">
            <a:avLst/>
          </a:prstGeom>
          <a:solidFill>
            <a:srgbClr val="0069B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27;p8">
            <a:extLst>
              <a:ext uri="{FF2B5EF4-FFF2-40B4-BE49-F238E27FC236}">
                <a16:creationId xmlns:a16="http://schemas.microsoft.com/office/drawing/2014/main" id="{7500D1B3-ADFB-106B-7C28-D53837829195}"/>
              </a:ext>
            </a:extLst>
          </p:cNvPr>
          <p:cNvSpPr/>
          <p:nvPr userDrawn="1"/>
        </p:nvSpPr>
        <p:spPr>
          <a:xfrm>
            <a:off x="9112936" y="272463"/>
            <a:ext cx="2796639" cy="6585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45844" y="3948113"/>
            <a:ext cx="7968286" cy="1871662"/>
          </a:xfrm>
        </p:spPr>
        <p:txBody>
          <a:bodyPr anchor="ctr"/>
          <a:lstStyle>
            <a:lvl1pPr algn="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45844" y="3251189"/>
            <a:ext cx="7968285" cy="635000"/>
          </a:xfrm>
        </p:spPr>
        <p:txBody>
          <a:bodyPr anchor="ctr"/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Modifica gli stili del testo dello schema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3507021E-E61B-9D98-6684-79672367250E}"/>
              </a:ext>
            </a:extLst>
          </p:cNvPr>
          <p:cNvCxnSpPr>
            <a:cxnSpLocks/>
          </p:cNvCxnSpPr>
          <p:nvPr userDrawn="1"/>
        </p:nvCxnSpPr>
        <p:spPr>
          <a:xfrm>
            <a:off x="4352031" y="3924277"/>
            <a:ext cx="706209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allelogramma 9">
            <a:extLst>
              <a:ext uri="{FF2B5EF4-FFF2-40B4-BE49-F238E27FC236}">
                <a16:creationId xmlns:a16="http://schemas.microsoft.com/office/drawing/2014/main" id="{CDD3032B-2F65-FF31-C33C-449BF1EC41FB}"/>
              </a:ext>
            </a:extLst>
          </p:cNvPr>
          <p:cNvSpPr/>
          <p:nvPr userDrawn="1"/>
        </p:nvSpPr>
        <p:spPr>
          <a:xfrm>
            <a:off x="6772275" y="1604125"/>
            <a:ext cx="5424071" cy="205638"/>
          </a:xfrm>
          <a:prstGeom prst="parallelogram">
            <a:avLst>
              <a:gd name="adj" fmla="val 0"/>
            </a:avLst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525CD6F7-AE28-5A6E-99AE-7D3F852A3E86}"/>
              </a:ext>
            </a:extLst>
          </p:cNvPr>
          <p:cNvSpPr/>
          <p:nvPr userDrawn="1"/>
        </p:nvSpPr>
        <p:spPr>
          <a:xfrm>
            <a:off x="6658866" y="1604125"/>
            <a:ext cx="208800" cy="205638"/>
          </a:xfrm>
          <a:prstGeom prst="ellipse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1F4EC1C-4BE8-AE65-417A-A0265D7B91DF}"/>
              </a:ext>
            </a:extLst>
          </p:cNvPr>
          <p:cNvSpPr txBox="1"/>
          <p:nvPr userDrawn="1"/>
        </p:nvSpPr>
        <p:spPr>
          <a:xfrm>
            <a:off x="8179594" y="1554809"/>
            <a:ext cx="4025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spc="200" baseline="0" dirty="0">
                <a:solidFill>
                  <a:schemeClr val="bg1"/>
                </a:solidFill>
              </a:rPr>
              <a:t>LUBLIN, POLAND  /  JUNE 3-5, 2024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F13401B-235F-C2F2-6D76-1C375AAF96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216" y="459234"/>
            <a:ext cx="3695700" cy="990600"/>
          </a:xfrm>
          <a:prstGeom prst="rect">
            <a:avLst/>
          </a:prstGeom>
        </p:spPr>
      </p:pic>
      <p:sp>
        <p:nvSpPr>
          <p:cNvPr id="19" name="Ovale 18">
            <a:extLst>
              <a:ext uri="{FF2B5EF4-FFF2-40B4-BE49-F238E27FC236}">
                <a16:creationId xmlns:a16="http://schemas.microsoft.com/office/drawing/2014/main" id="{8351A4B0-7794-4E4A-4B45-0EABC0F0025E}"/>
              </a:ext>
            </a:extLst>
          </p:cNvPr>
          <p:cNvSpPr/>
          <p:nvPr userDrawn="1"/>
        </p:nvSpPr>
        <p:spPr>
          <a:xfrm>
            <a:off x="6062132" y="129563"/>
            <a:ext cx="2017962" cy="20179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34BA1695-1751-D21F-30A7-EFBAAEA9EA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221" y="126380"/>
            <a:ext cx="2362536" cy="2062811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0FA5CD35-3B1C-6222-588B-8BFB1581B3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"/>
          <a:stretch/>
        </p:blipFill>
        <p:spPr>
          <a:xfrm>
            <a:off x="258674" y="344962"/>
            <a:ext cx="2953985" cy="2074292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265CFC2D-CEFE-B4D7-6B66-A386937FC6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r="29184"/>
          <a:stretch/>
        </p:blipFill>
        <p:spPr>
          <a:xfrm>
            <a:off x="258674" y="2501903"/>
            <a:ext cx="1843617" cy="2159999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C7A7E9E9-7420-2AA4-FACC-B54FED843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3" r="9478"/>
          <a:stretch/>
        </p:blipFill>
        <p:spPr>
          <a:xfrm>
            <a:off x="1155133" y="4746526"/>
            <a:ext cx="2059699" cy="1849860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DEA344B7-38DA-AEE3-F761-630FECBD1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9" r="53675"/>
          <a:stretch/>
        </p:blipFill>
        <p:spPr>
          <a:xfrm>
            <a:off x="2204860" y="2501766"/>
            <a:ext cx="1007799" cy="2162247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A198435-B9BB-1086-3235-650770D333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8" r="19217"/>
          <a:stretch/>
        </p:blipFill>
        <p:spPr>
          <a:xfrm>
            <a:off x="258674" y="4744551"/>
            <a:ext cx="788248" cy="1849861"/>
          </a:xfrm>
          <a:prstGeom prst="parallelogram">
            <a:avLst>
              <a:gd name="adj" fmla="val 0"/>
            </a:avLst>
          </a:prstGeom>
          <a:ln w="28575">
            <a:solidFill>
              <a:schemeClr val="bg1"/>
            </a:solidFill>
          </a:ln>
        </p:spPr>
      </p:pic>
      <p:pic>
        <p:nvPicPr>
          <p:cNvPr id="28" name="Picture 2" descr="lublin">
            <a:extLst>
              <a:ext uri="{FF2B5EF4-FFF2-40B4-BE49-F238E27FC236}">
                <a16:creationId xmlns:a16="http://schemas.microsoft.com/office/drawing/2014/main" id="{3F4B4F72-71A0-96E9-5388-32B409DDCE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318" y="126380"/>
            <a:ext cx="1719240" cy="85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4946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448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502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51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42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B03C-50A9-4CE8-997A-45BD93B5E9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15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B03C-50A9-4CE8-997A-45BD93B5E9E5}" type="datetimeFigureOut">
              <a:rPr lang="it-IT" smtClean="0"/>
              <a:t>12/05/24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B86C1-19C0-4C1B-9696-E4522CD7FD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44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Presentation Title Here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First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  <a:p>
            <a:r>
              <a:rPr lang="it-IT" dirty="0"/>
              <a:t>Second Author, </a:t>
            </a:r>
            <a:r>
              <a:rPr lang="it-IT" i="1" dirty="0" err="1"/>
              <a:t>Affiliation</a:t>
            </a:r>
            <a:r>
              <a:rPr lang="it-IT" i="1" dirty="0"/>
              <a:t>, Country</a:t>
            </a:r>
          </a:p>
        </p:txBody>
      </p:sp>
    </p:spTree>
    <p:extLst>
      <p:ext uri="{BB962C8B-B14F-4D97-AF65-F5344CB8AC3E}">
        <p14:creationId xmlns:p14="http://schemas.microsoft.com/office/powerpoint/2010/main" val="210950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Slide Title Here</a:t>
            </a:r>
          </a:p>
        </p:txBody>
      </p:sp>
    </p:spTree>
    <p:extLst>
      <p:ext uri="{BB962C8B-B14F-4D97-AF65-F5344CB8AC3E}">
        <p14:creationId xmlns:p14="http://schemas.microsoft.com/office/powerpoint/2010/main" val="340306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SECTION NAME HERE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SECTION 1</a:t>
            </a:r>
          </a:p>
        </p:txBody>
      </p:sp>
    </p:spTree>
    <p:extLst>
      <p:ext uri="{BB962C8B-B14F-4D97-AF65-F5344CB8AC3E}">
        <p14:creationId xmlns:p14="http://schemas.microsoft.com/office/powerpoint/2010/main" val="4022868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06961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</Words>
  <Application>Microsoft Macintosh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Calibri</vt:lpstr>
      <vt:lpstr>Calibri Light</vt:lpstr>
      <vt:lpstr>Arial</vt:lpstr>
      <vt:lpstr>Tema di Office</vt:lpstr>
      <vt:lpstr>Presentation Title Here</vt:lpstr>
      <vt:lpstr>Slide Title Here</vt:lpstr>
      <vt:lpstr>SECTION NAME HERE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Gianluca Mazzilli</dc:creator>
  <cp:lastModifiedBy>Gianluca Mazzilli</cp:lastModifiedBy>
  <cp:revision>25</cp:revision>
  <dcterms:created xsi:type="dcterms:W3CDTF">2020-05-11T20:02:37Z</dcterms:created>
  <dcterms:modified xsi:type="dcterms:W3CDTF">2024-05-12T14:00:31Z</dcterms:modified>
</cp:coreProperties>
</file>